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57" r:id="rId2"/>
  </p:sldMasterIdLst>
  <p:notesMasterIdLst>
    <p:notesMasterId r:id="rId17"/>
  </p:notesMasterIdLst>
  <p:handoutMasterIdLst>
    <p:handoutMasterId r:id="rId18"/>
  </p:handoutMasterIdLst>
  <p:sldIdLst>
    <p:sldId id="256" r:id="rId3"/>
    <p:sldId id="275" r:id="rId4"/>
    <p:sldId id="285" r:id="rId5"/>
    <p:sldId id="286" r:id="rId6"/>
    <p:sldId id="276" r:id="rId7"/>
    <p:sldId id="277" r:id="rId8"/>
    <p:sldId id="283" r:id="rId9"/>
    <p:sldId id="278" r:id="rId10"/>
    <p:sldId id="279" r:id="rId11"/>
    <p:sldId id="288" r:id="rId12"/>
    <p:sldId id="287" r:id="rId13"/>
    <p:sldId id="281" r:id="rId14"/>
    <p:sldId id="280" r:id="rId15"/>
    <p:sldId id="284"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8DCE"/>
    <a:srgbClr val="4629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46F890A9-2807-4EBB-B81D-B2AA78EC7F39}" styleName="Stijl, donker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94615" autoAdjust="0"/>
  </p:normalViewPr>
  <p:slideViewPr>
    <p:cSldViewPr>
      <p:cViewPr varScale="1">
        <p:scale>
          <a:sx n="102" d="100"/>
          <a:sy n="102" d="100"/>
        </p:scale>
        <p:origin x="264"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569A006-EBB2-4C91-8CA7-F33897BB504F}" type="datetimeFigureOut">
              <a:rPr lang="nl-NL" smtClean="0"/>
              <a:t>28-2-2019</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7E9938A-B015-4695-9431-2931419173C1}" type="slidenum">
              <a:rPr lang="nl-NL" smtClean="0"/>
              <a:t>‹nr.›</a:t>
            </a:fld>
            <a:endParaRPr lang="nl-NL"/>
          </a:p>
        </p:txBody>
      </p:sp>
    </p:spTree>
    <p:extLst>
      <p:ext uri="{BB962C8B-B14F-4D97-AF65-F5344CB8AC3E}">
        <p14:creationId xmlns:p14="http://schemas.microsoft.com/office/powerpoint/2010/main" val="477073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83DEFF4-D4C6-9E46-9113-C464AE31E92B}" type="datetimeFigureOut">
              <a:rPr lang="nl-NL" smtClean="0"/>
              <a:pPr/>
              <a:t>28-2-2019</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B969F5E-BF15-DD4D-A029-856E13411DC4}" type="slidenum">
              <a:rPr lang="nl-NL" smtClean="0"/>
              <a:pPr/>
              <a:t>‹nr.›</a:t>
            </a:fld>
            <a:endParaRPr lang="nl-NL"/>
          </a:p>
        </p:txBody>
      </p:sp>
    </p:spTree>
    <p:extLst>
      <p:ext uri="{BB962C8B-B14F-4D97-AF65-F5344CB8AC3E}">
        <p14:creationId xmlns:p14="http://schemas.microsoft.com/office/powerpoint/2010/main" val="30738415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10</a:t>
            </a:fld>
            <a:endParaRPr lang="nl-NL"/>
          </a:p>
        </p:txBody>
      </p:sp>
    </p:spTree>
    <p:extLst>
      <p:ext uri="{BB962C8B-B14F-4D97-AF65-F5344CB8AC3E}">
        <p14:creationId xmlns:p14="http://schemas.microsoft.com/office/powerpoint/2010/main" val="4081396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11</a:t>
            </a:fld>
            <a:endParaRPr lang="nl-NL"/>
          </a:p>
        </p:txBody>
      </p:sp>
    </p:spTree>
    <p:extLst>
      <p:ext uri="{BB962C8B-B14F-4D97-AF65-F5344CB8AC3E}">
        <p14:creationId xmlns:p14="http://schemas.microsoft.com/office/powerpoint/2010/main" val="1636371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12</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13</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14</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a:t>
            </a:fld>
            <a:endParaRPr lang="nl-NL"/>
          </a:p>
        </p:txBody>
      </p:sp>
    </p:spTree>
    <p:extLst>
      <p:ext uri="{BB962C8B-B14F-4D97-AF65-F5344CB8AC3E}">
        <p14:creationId xmlns:p14="http://schemas.microsoft.com/office/powerpoint/2010/main" val="2059592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4</a:t>
            </a:fld>
            <a:endParaRPr lang="nl-NL"/>
          </a:p>
        </p:txBody>
      </p:sp>
    </p:spTree>
    <p:extLst>
      <p:ext uri="{BB962C8B-B14F-4D97-AF65-F5344CB8AC3E}">
        <p14:creationId xmlns:p14="http://schemas.microsoft.com/office/powerpoint/2010/main" val="441368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5</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6</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7</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8</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9</a:t>
            </a:fld>
            <a:endParaRPr lang="nl-NL"/>
          </a:p>
        </p:txBody>
      </p:sp>
    </p:spTree>
    <p:extLst>
      <p:ext uri="{BB962C8B-B14F-4D97-AF65-F5344CB8AC3E}">
        <p14:creationId xmlns:p14="http://schemas.microsoft.com/office/powerpoint/2010/main" val="272030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nl-NL" smtClean="0"/>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28-2-2019</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1296686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28-2-2019</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3364515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378E8D99-14FB-4157-BE6C-BEEC31BD1017}" type="datetimeFigureOut">
              <a:rPr lang="nl-NL" smtClean="0"/>
              <a:pPr/>
              <a:t>28-2-2019</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3800049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25459" y="959313"/>
            <a:ext cx="5760741" cy="2571891"/>
          </a:xfrm>
        </p:spPr>
        <p:txBody>
          <a:bodyPr bIns="0" anchor="b">
            <a:normAutofit/>
          </a:bodyPr>
          <a:lstStyle>
            <a:lvl1pPr algn="l">
              <a:defRPr sz="5400"/>
            </a:lvl1pPr>
          </a:lstStyle>
          <a:p>
            <a:r>
              <a:rPr lang="nl-NL" smtClean="0"/>
              <a:t>Klik om de stijl te bewerken</a:t>
            </a:r>
            <a:endParaRPr lang="en-US" dirty="0"/>
          </a:p>
        </p:txBody>
      </p:sp>
      <p:sp>
        <p:nvSpPr>
          <p:cNvPr id="3" name="Subtitle 2"/>
          <p:cNvSpPr>
            <a:spLocks noGrp="1"/>
          </p:cNvSpPr>
          <p:nvPr>
            <p:ph type="subTitle" idx="1"/>
          </p:nvPr>
        </p:nvSpPr>
        <p:spPr>
          <a:xfrm>
            <a:off x="1125459" y="3531205"/>
            <a:ext cx="5760741" cy="977621"/>
          </a:xfrm>
        </p:spPr>
        <p:txBody>
          <a:bodyPr tIns="91440" bIns="91440">
            <a:normAutofit/>
          </a:bodyPr>
          <a:lstStyle>
            <a:lvl1pPr marL="0" indent="0" algn="l">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28-2-2019</a:t>
            </a:fld>
            <a:endParaRPr lang="nl-NL" dirty="0"/>
          </a:p>
        </p:txBody>
      </p:sp>
      <p:sp>
        <p:nvSpPr>
          <p:cNvPr id="5" name="Footer Placeholder 4"/>
          <p:cNvSpPr>
            <a:spLocks noGrp="1"/>
          </p:cNvSpPr>
          <p:nvPr>
            <p:ph type="ftr" sz="quarter" idx="11"/>
          </p:nvPr>
        </p:nvSpPr>
        <p:spPr>
          <a:xfrm>
            <a:off x="1125459" y="329308"/>
            <a:ext cx="3392144" cy="309201"/>
          </a:xfrm>
        </p:spPr>
        <p:txBody>
          <a:bodyPr/>
          <a:lstStyle/>
          <a:p>
            <a:endParaRPr lang="nl-NL"/>
          </a:p>
        </p:txBody>
      </p:sp>
      <p:sp>
        <p:nvSpPr>
          <p:cNvPr id="6" name="Slide Number Placeholder 5"/>
          <p:cNvSpPr>
            <a:spLocks noGrp="1"/>
          </p:cNvSpPr>
          <p:nvPr>
            <p:ph type="sldNum" sz="quarter" idx="12"/>
          </p:nvPr>
        </p:nvSpPr>
        <p:spPr>
          <a:xfrm>
            <a:off x="6886200" y="131730"/>
            <a:ext cx="802005" cy="503578"/>
          </a:xfrm>
        </p:spPr>
        <p:txBody>
          <a:bodyPr/>
          <a:lstStyle/>
          <a:p>
            <a:fld id="{2951551A-E54F-417E-872B-F271E5A86437}" type="slidenum">
              <a:rPr lang="nl-NL" smtClean="0"/>
              <a:t>‹nr.›</a:t>
            </a:fld>
            <a:endParaRPr lang="nl-NL"/>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381643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ncho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28-2-2019</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454733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25459" y="1756130"/>
            <a:ext cx="5764142" cy="2050066"/>
          </a:xfrm>
        </p:spPr>
        <p:txBody>
          <a:bodyPr anchor="b">
            <a:normAutofit/>
          </a:bodyPr>
          <a:lstStyle>
            <a:lvl1pPr algn="l">
              <a:defRPr sz="3200"/>
            </a:lvl1pPr>
          </a:lstStyle>
          <a:p>
            <a:r>
              <a:rPr lang="nl-NL" smtClean="0"/>
              <a:t>Klik om de stijl te bewerken</a:t>
            </a:r>
            <a:endParaRPr lang="en-US" dirty="0"/>
          </a:p>
        </p:txBody>
      </p:sp>
      <p:sp>
        <p:nvSpPr>
          <p:cNvPr id="3" name="Text Placeholder 2"/>
          <p:cNvSpPr>
            <a:spLocks noGrp="1"/>
          </p:cNvSpPr>
          <p:nvPr>
            <p:ph type="body" idx="1"/>
          </p:nvPr>
        </p:nvSpPr>
        <p:spPr>
          <a:xfrm>
            <a:off x="1125460" y="3806196"/>
            <a:ext cx="5764142" cy="1012929"/>
          </a:xfrm>
        </p:spPr>
        <p:txBody>
          <a:bodyPr tIns="91440">
            <a:normAutofit/>
          </a:bodyPr>
          <a:lstStyle>
            <a:lvl1pPr marL="0" indent="0" algn="l">
              <a:buNone/>
              <a:defRPr sz="20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378E8D99-14FB-4157-BE6C-BEEC31BD1017}" type="datetimeFigureOut">
              <a:rPr lang="nl-NL" smtClean="0"/>
              <a:pPr/>
              <a:t>28-2-2019</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4064159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125459" y="959314"/>
            <a:ext cx="6564015" cy="104411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125459" y="2172548"/>
            <a:ext cx="3125871" cy="327894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563822" y="2172548"/>
            <a:ext cx="3125652" cy="3278947"/>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378E8D99-14FB-4157-BE6C-BEEC31BD1017}" type="datetimeFigureOut">
              <a:rPr lang="nl-NL" smtClean="0"/>
              <a:pPr/>
              <a:t>28-2-2019</a:t>
            </a:fld>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951551A-E54F-417E-872B-F271E5A86437}" type="slidenum">
              <a:rPr lang="nl-NL" smtClean="0"/>
              <a:t>‹nr.›</a:t>
            </a:fld>
            <a:endParaRPr lang="nl-NL"/>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454037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128652" y="959903"/>
            <a:ext cx="6571344" cy="1044600"/>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118131" y="2169094"/>
            <a:ext cx="3125766" cy="801943"/>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Tekststijl van het model bewerken</a:t>
            </a:r>
          </a:p>
        </p:txBody>
      </p:sp>
      <p:sp>
        <p:nvSpPr>
          <p:cNvPr id="4" name="Content Placeholder 3"/>
          <p:cNvSpPr>
            <a:spLocks noGrp="1"/>
          </p:cNvSpPr>
          <p:nvPr>
            <p:ph sz="half" idx="2"/>
          </p:nvPr>
        </p:nvSpPr>
        <p:spPr>
          <a:xfrm>
            <a:off x="1118131" y="2973815"/>
            <a:ext cx="3125766" cy="249166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563822" y="2172548"/>
            <a:ext cx="3125652" cy="802237"/>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Tekststijl van het model bewerken</a:t>
            </a:r>
          </a:p>
        </p:txBody>
      </p:sp>
      <p:sp>
        <p:nvSpPr>
          <p:cNvPr id="6" name="Content Placeholder 5"/>
          <p:cNvSpPr>
            <a:spLocks noGrp="1"/>
          </p:cNvSpPr>
          <p:nvPr>
            <p:ph sz="quarter" idx="4"/>
          </p:nvPr>
        </p:nvSpPr>
        <p:spPr>
          <a:xfrm>
            <a:off x="4563822" y="2971035"/>
            <a:ext cx="3125652" cy="248498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378E8D99-14FB-4157-BE6C-BEEC31BD1017}" type="datetimeFigureOut">
              <a:rPr lang="nl-NL" smtClean="0"/>
              <a:pPr/>
              <a:t>28-2-2019</a:t>
            </a:fld>
            <a:endParaRPr lang="nl-NL" dirty="0"/>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951551A-E54F-417E-872B-F271E5A86437}" type="slidenum">
              <a:rPr lang="nl-NL" smtClean="0"/>
              <a:t>‹nr.›</a:t>
            </a:fld>
            <a:endParaRPr lang="nl-NL"/>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2493945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378E8D99-14FB-4157-BE6C-BEEC31BD1017}" type="datetimeFigureOut">
              <a:rPr lang="nl-NL" smtClean="0"/>
              <a:pPr/>
              <a:t>28-2-2019</a:t>
            </a:fld>
            <a:endParaRPr lang="nl-NL" dirty="0"/>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951551A-E54F-417E-872B-F271E5A86437}" type="slidenum">
              <a:rPr lang="nl-NL" smtClean="0"/>
              <a:t>‹nr.›</a:t>
            </a:fld>
            <a:endParaRPr lang="nl-NL"/>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545971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E8D99-14FB-4157-BE6C-BEEC31BD1017}" type="datetimeFigureOut">
              <a:rPr lang="nl-NL" smtClean="0"/>
              <a:pPr/>
              <a:t>28-2-2019</a:t>
            </a:fld>
            <a:endParaRPr lang="nl-NL" dirty="0"/>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3378217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24041" y="959313"/>
            <a:ext cx="2425950" cy="2242051"/>
          </a:xfrm>
        </p:spPr>
        <p:txBody>
          <a:bodyPr anchor="b">
            <a:normAutofit/>
          </a:bodyPr>
          <a:lstStyle>
            <a:lvl1pPr algn="l">
              <a:defRPr sz="2400"/>
            </a:lvl1pPr>
          </a:lstStyle>
          <a:p>
            <a:r>
              <a:rPr lang="nl-NL" smtClean="0"/>
              <a:t>Klik om de stijl te bewerken</a:t>
            </a:r>
            <a:endParaRPr lang="en-US" dirty="0"/>
          </a:p>
        </p:txBody>
      </p:sp>
      <p:sp>
        <p:nvSpPr>
          <p:cNvPr id="3" name="Content Placeholder 2"/>
          <p:cNvSpPr>
            <a:spLocks noGrp="1"/>
          </p:cNvSpPr>
          <p:nvPr>
            <p:ph idx="1"/>
          </p:nvPr>
        </p:nvSpPr>
        <p:spPr>
          <a:xfrm>
            <a:off x="3859877" y="960890"/>
            <a:ext cx="3828178" cy="4496910"/>
          </a:xfrm>
        </p:spPr>
        <p:txBody>
          <a:bodyPr anchor="ct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124041"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378E8D99-14FB-4157-BE6C-BEEC31BD1017}" type="datetimeFigureOut">
              <a:rPr lang="nl-NL" smtClean="0"/>
              <a:pPr/>
              <a:t>28-2-2019</a:t>
            </a:fld>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951551A-E54F-417E-872B-F271E5A86437}" type="slidenum">
              <a:rPr lang="nl-NL" smtClean="0"/>
              <a:t>‹nr.›</a:t>
            </a:fld>
            <a:endParaRPr lang="nl-NL"/>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254731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28-2-2019</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2552820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8" name="Group 7"/>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32077" y="1129512"/>
            <a:ext cx="3386166" cy="1918487"/>
          </a:xfrm>
        </p:spPr>
        <p:txBody>
          <a:bodyPr anchor="b">
            <a:normAutofit/>
          </a:bodyPr>
          <a:lstStyle>
            <a:lvl1pPr>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31420" y="3057166"/>
            <a:ext cx="3390817" cy="2092568"/>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smtClean="0"/>
              <a:t>Tekststijl van het model bewerken</a:t>
            </a:r>
          </a:p>
        </p:txBody>
      </p:sp>
      <p:sp>
        <p:nvSpPr>
          <p:cNvPr id="5" name="Date Placeholder 4"/>
          <p:cNvSpPr>
            <a:spLocks noGrp="1"/>
          </p:cNvSpPr>
          <p:nvPr>
            <p:ph type="dt" sz="half" idx="10"/>
          </p:nvPr>
        </p:nvSpPr>
        <p:spPr>
          <a:xfrm>
            <a:off x="1124592" y="5469857"/>
            <a:ext cx="3393977" cy="320123"/>
          </a:xfrm>
        </p:spPr>
        <p:txBody>
          <a:bodyPr/>
          <a:lstStyle>
            <a:lvl1pPr algn="l">
              <a:defRPr/>
            </a:lvl1pPr>
          </a:lstStyle>
          <a:p>
            <a:fld id="{378E8D99-14FB-4157-BE6C-BEEC31BD1017}" type="datetimeFigureOut">
              <a:rPr lang="nl-NL" smtClean="0"/>
              <a:pPr/>
              <a:t>28-2-2019</a:t>
            </a:fld>
            <a:endParaRPr lang="nl-NL" dirty="0"/>
          </a:p>
        </p:txBody>
      </p:sp>
      <p:sp>
        <p:nvSpPr>
          <p:cNvPr id="6" name="Footer Placeholder 5"/>
          <p:cNvSpPr>
            <a:spLocks noGrp="1"/>
          </p:cNvSpPr>
          <p:nvPr>
            <p:ph type="ftr" sz="quarter" idx="11"/>
          </p:nvPr>
        </p:nvSpPr>
        <p:spPr>
          <a:xfrm>
            <a:off x="1125459" y="318641"/>
            <a:ext cx="2601032" cy="320931"/>
          </a:xfrm>
        </p:spPr>
        <p:txBody>
          <a:bodyPr/>
          <a:lstStyle/>
          <a:p>
            <a:endParaRPr lang="nl-NL"/>
          </a:p>
        </p:txBody>
      </p:sp>
      <p:sp>
        <p:nvSpPr>
          <p:cNvPr id="7" name="Slide Number Placeholder 6"/>
          <p:cNvSpPr>
            <a:spLocks noGrp="1"/>
          </p:cNvSpPr>
          <p:nvPr>
            <p:ph type="sldNum" sz="quarter" idx="12"/>
          </p:nvPr>
        </p:nvSpPr>
        <p:spPr>
          <a:xfrm>
            <a:off x="3726491" y="131730"/>
            <a:ext cx="795746" cy="503578"/>
          </a:xfrm>
        </p:spPr>
        <p:txBody>
          <a:bodyPr/>
          <a:lstStyle/>
          <a:p>
            <a:fld id="{2951551A-E54F-417E-872B-F271E5A86437}" type="slidenum">
              <a:rPr lang="nl-NL" smtClean="0"/>
              <a:t>‹nr.›</a:t>
            </a:fld>
            <a:endParaRPr lang="nl-NL"/>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70363" b="36435"/>
          <a:stretch/>
        </p:blipFill>
        <p:spPr>
          <a:xfrm>
            <a:off x="1125460" y="643464"/>
            <a:ext cx="3392424" cy="155448"/>
          </a:xfrm>
          <a:prstGeom prst="rect">
            <a:avLst/>
          </a:prstGeom>
          <a:noFill/>
          <a:ln>
            <a:noFill/>
          </a:ln>
        </p:spPr>
      </p:pic>
    </p:spTree>
    <p:extLst>
      <p:ext uri="{BB962C8B-B14F-4D97-AF65-F5344CB8AC3E}">
        <p14:creationId xmlns:p14="http://schemas.microsoft.com/office/powerpoint/2010/main" val="1175549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28-2-2019</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191895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447" y="796298"/>
            <a:ext cx="1103027" cy="4662565"/>
          </a:xfrm>
        </p:spPr>
        <p:txBody>
          <a:bodyPr vert="eaVert"/>
          <a:lstStyle>
            <a:lvl1pPr algn="l">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a:xfrm>
            <a:off x="1111910" y="796298"/>
            <a:ext cx="5301095" cy="4662565"/>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28-2-2019</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59215" b="36435"/>
          <a:stretch/>
        </p:blipFill>
        <p:spPr>
          <a:xfrm rot="5400000">
            <a:off x="5605390" y="3050294"/>
            <a:ext cx="4663440" cy="155448"/>
          </a:xfrm>
          <a:prstGeom prst="rect">
            <a:avLst/>
          </a:prstGeom>
          <a:noFill/>
          <a:ln>
            <a:noFill/>
          </a:ln>
        </p:spPr>
      </p:pic>
    </p:spTree>
    <p:extLst>
      <p:ext uri="{BB962C8B-B14F-4D97-AF65-F5344CB8AC3E}">
        <p14:creationId xmlns:p14="http://schemas.microsoft.com/office/powerpoint/2010/main" val="90058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nl-NL" smtClean="0"/>
              <a:t>Klik om de stijl te bewerken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378E8D99-14FB-4157-BE6C-BEEC31BD1017}" type="datetimeFigureOut">
              <a:rPr lang="nl-NL" smtClean="0"/>
              <a:pPr/>
              <a:t>28-2-2019</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330994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378E8D99-14FB-4157-BE6C-BEEC31BD1017}" type="datetimeFigureOut">
              <a:rPr lang="nl-NL" smtClean="0"/>
              <a:pPr/>
              <a:t>28-2-2019</a:t>
            </a:fld>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313988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Tekststijl van het model bewerken</a:t>
            </a:r>
          </a:p>
        </p:txBody>
      </p:sp>
      <p:sp>
        <p:nvSpPr>
          <p:cNvPr id="4" name="Content Placeholder 3"/>
          <p:cNvSpPr>
            <a:spLocks noGrp="1"/>
          </p:cNvSpPr>
          <p:nvPr>
            <p:ph sz="half" idx="2"/>
          </p:nvPr>
        </p:nvSpPr>
        <p:spPr>
          <a:xfrm>
            <a:off x="633845" y="2507551"/>
            <a:ext cx="3867150" cy="368052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Tekststijl van het model bewerken</a:t>
            </a:r>
          </a:p>
        </p:txBody>
      </p:sp>
      <p:sp>
        <p:nvSpPr>
          <p:cNvPr id="6" name="Content Placeholder 5"/>
          <p:cNvSpPr>
            <a:spLocks noGrp="1"/>
          </p:cNvSpPr>
          <p:nvPr>
            <p:ph sz="quarter" idx="4"/>
          </p:nvPr>
        </p:nvSpPr>
        <p:spPr>
          <a:xfrm>
            <a:off x="4629150" y="2507551"/>
            <a:ext cx="3886201" cy="368052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378E8D99-14FB-4157-BE6C-BEEC31BD1017}" type="datetimeFigureOut">
              <a:rPr lang="nl-NL" smtClean="0"/>
              <a:pPr/>
              <a:t>28-2-2019</a:t>
            </a:fld>
            <a:endParaRPr lang="nl-NL" dirty="0"/>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951551A-E54F-417E-872B-F271E5A86437}" type="slidenum">
              <a:rPr lang="nl-NL" smtClean="0"/>
              <a:t>‹nr.›</a:t>
            </a:fld>
            <a:endParaRPr lang="nl-NL"/>
          </a:p>
        </p:txBody>
      </p:sp>
      <p:sp>
        <p:nvSpPr>
          <p:cNvPr id="10" name="Title 9"/>
          <p:cNvSpPr>
            <a:spLocks noGrp="1"/>
          </p:cNvSpPr>
          <p:nvPr>
            <p:ph type="title"/>
          </p:nvPr>
        </p:nvSpPr>
        <p:spPr/>
        <p:txBody>
          <a:bodyPr/>
          <a:lstStyle/>
          <a:p>
            <a:r>
              <a:rPr lang="nl-NL" smtClean="0"/>
              <a:t>Klik om de stijl te bewerken</a:t>
            </a:r>
            <a:endParaRPr lang="en-US" dirty="0"/>
          </a:p>
        </p:txBody>
      </p:sp>
    </p:spTree>
    <p:extLst>
      <p:ext uri="{BB962C8B-B14F-4D97-AF65-F5344CB8AC3E}">
        <p14:creationId xmlns:p14="http://schemas.microsoft.com/office/powerpoint/2010/main" val="3599169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E8D99-14FB-4157-BE6C-BEEC31BD1017}" type="datetimeFigureOut">
              <a:rPr lang="nl-NL" smtClean="0"/>
              <a:pPr/>
              <a:t>28-2-2019</a:t>
            </a:fld>
            <a:endParaRPr lang="nl-NL" dirty="0"/>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951551A-E54F-417E-872B-F271E5A86437}" type="slidenum">
              <a:rPr lang="nl-NL" smtClean="0"/>
              <a:t>‹nr.›</a:t>
            </a:fld>
            <a:endParaRPr lang="nl-NL"/>
          </a:p>
        </p:txBody>
      </p:sp>
      <p:sp>
        <p:nvSpPr>
          <p:cNvPr id="6" name="Title 5"/>
          <p:cNvSpPr>
            <a:spLocks noGrp="1"/>
          </p:cNvSpPr>
          <p:nvPr>
            <p:ph type="title"/>
          </p:nvPr>
        </p:nvSpPr>
        <p:spPr/>
        <p:txBody>
          <a:bodyPr/>
          <a:lstStyle/>
          <a:p>
            <a:r>
              <a:rPr lang="nl-NL" smtClean="0"/>
              <a:t>Klik om de stijl te bewerken</a:t>
            </a:r>
            <a:endParaRPr lang="en-US"/>
          </a:p>
        </p:txBody>
      </p:sp>
    </p:spTree>
    <p:extLst>
      <p:ext uri="{BB962C8B-B14F-4D97-AF65-F5344CB8AC3E}">
        <p14:creationId xmlns:p14="http://schemas.microsoft.com/office/powerpoint/2010/main" val="2929101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E8D99-14FB-4157-BE6C-BEEC31BD1017}" type="datetimeFigureOut">
              <a:rPr lang="nl-NL" smtClean="0"/>
              <a:pPr/>
              <a:t>28-2-2019</a:t>
            </a:fld>
            <a:endParaRPr lang="nl-NL" dirty="0"/>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2159277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nl-NL" smtClean="0"/>
              <a:t>Klik om de stijl te bewerken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378E8D99-14FB-4157-BE6C-BEEC31BD1017}" type="datetimeFigureOut">
              <a:rPr lang="nl-NL" smtClean="0"/>
              <a:pPr/>
              <a:t>28-2-2019</a:t>
            </a:fld>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135795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nl-NL" smtClean="0"/>
              <a:t>Klik om de stijl te bewerken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378E8D99-14FB-4157-BE6C-BEEC31BD1017}" type="datetimeFigureOut">
              <a:rPr lang="nl-NL" smtClean="0"/>
              <a:pPr/>
              <a:t>28-2-2019</a:t>
            </a:fld>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575062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378E8D99-14FB-4157-BE6C-BEEC31BD1017}" type="datetimeFigureOut">
              <a:rPr lang="nl-NL" smtClean="0"/>
              <a:pPr/>
              <a:t>28-2-2019</a:t>
            </a:fld>
            <a:endParaRPr lang="nl-NL"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nl-NL"/>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2951551A-E54F-417E-872B-F271E5A86437}" type="slidenum">
              <a:rPr lang="nl-NL" smtClean="0"/>
              <a:t>‹nr.›</a:t>
            </a:fld>
            <a:endParaRPr lang="nl-NL"/>
          </a:p>
        </p:txBody>
      </p:sp>
    </p:spTree>
    <p:extLst>
      <p:ext uri="{BB962C8B-B14F-4D97-AF65-F5344CB8AC3E}">
        <p14:creationId xmlns:p14="http://schemas.microsoft.com/office/powerpoint/2010/main" val="188568682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854"/>
            <a:ext cx="9144000" cy="742950"/>
          </a:xfrm>
          <a:prstGeom prst="rect">
            <a:avLst/>
          </a:prstGeom>
        </p:spPr>
      </p:pic>
      <p:sp>
        <p:nvSpPr>
          <p:cNvPr id="12" name="Rectangle 11"/>
          <p:cNvSpPr/>
          <p:nvPr/>
        </p:nvSpPr>
        <p:spPr>
          <a:xfrm>
            <a:off x="0" y="468769"/>
            <a:ext cx="9144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p:cNvCxnSpPr/>
          <p:nvPr/>
        </p:nvCxnSpPr>
        <p:spPr>
          <a:xfrm>
            <a:off x="0" y="6121005"/>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28684" y="956172"/>
            <a:ext cx="6571343" cy="1049235"/>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1128684" y="2167385"/>
            <a:ext cx="6571343" cy="328863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21309" y="330371"/>
            <a:ext cx="2368292" cy="304938"/>
          </a:xfrm>
          <a:prstGeom prst="rect">
            <a:avLst/>
          </a:prstGeom>
        </p:spPr>
        <p:txBody>
          <a:bodyPr vert="horz" lIns="91440" tIns="45720" rIns="91440" bIns="45720" rtlCol="0" anchor="ctr"/>
          <a:lstStyle>
            <a:lvl1pPr algn="r">
              <a:defRPr sz="1000">
                <a:solidFill>
                  <a:schemeClr val="tx1">
                    <a:tint val="75000"/>
                  </a:schemeClr>
                </a:solidFill>
              </a:defRPr>
            </a:lvl1pPr>
          </a:lstStyle>
          <a:p>
            <a:fld id="{378E8D99-14FB-4157-BE6C-BEEC31BD1017}" type="datetimeFigureOut">
              <a:rPr lang="nl-NL" smtClean="0"/>
              <a:pPr/>
              <a:t>28-2-2019</a:t>
            </a:fld>
            <a:endParaRPr lang="nl-NL" dirty="0"/>
          </a:p>
        </p:txBody>
      </p:sp>
      <p:sp>
        <p:nvSpPr>
          <p:cNvPr id="5" name="Footer Placeholder 4"/>
          <p:cNvSpPr>
            <a:spLocks noGrp="1"/>
          </p:cNvSpPr>
          <p:nvPr>
            <p:ph type="ftr" sz="quarter" idx="3"/>
          </p:nvPr>
        </p:nvSpPr>
        <p:spPr>
          <a:xfrm>
            <a:off x="1128684" y="329308"/>
            <a:ext cx="3388498"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893728" y="131730"/>
            <a:ext cx="795746" cy="503578"/>
          </a:xfrm>
          <a:prstGeom prst="rect">
            <a:avLst/>
          </a:prstGeom>
        </p:spPr>
        <p:txBody>
          <a:bodyPr vert="horz" lIns="91440" tIns="45720" rIns="91440" bIns="45720" rtlCol="0" anchor="t"/>
          <a:lstStyle>
            <a:lvl1pPr algn="r">
              <a:defRPr sz="2800">
                <a:solidFill>
                  <a:schemeClr val="accent1"/>
                </a:solidFill>
              </a:defRPr>
            </a:lvl1pPr>
          </a:lstStyle>
          <a:p>
            <a:fld id="{2951551A-E54F-417E-872B-F271E5A86437}" type="slidenum">
              <a:rPr lang="nl-NL" smtClean="0"/>
              <a:t>‹nr.›</a:t>
            </a:fld>
            <a:endParaRPr lang="nl-NL"/>
          </a:p>
        </p:txBody>
      </p:sp>
    </p:spTree>
    <p:extLst>
      <p:ext uri="{BB962C8B-B14F-4D97-AF65-F5344CB8AC3E}">
        <p14:creationId xmlns:p14="http://schemas.microsoft.com/office/powerpoint/2010/main" val="133401223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ideo" Target="https://www.youtube.com/embed/pau6dcZW9n4" TargetMode="External"/><Relationship Id="rId5" Type="http://schemas.openxmlformats.org/officeDocument/2006/relationships/image" Target="../media/image10.jpeg"/><Relationship Id="rId4" Type="http://schemas.openxmlformats.org/officeDocument/2006/relationships/hyperlink" Target="https://www.youtube.com/watch?v=pau6dcZW9n4"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ideo" Target="https://www.youtube.com/embed/O4iTDqhZPYM" TargetMode="External"/><Relationship Id="rId5" Type="http://schemas.openxmlformats.org/officeDocument/2006/relationships/image" Target="../media/image11.jpeg"/><Relationship Id="rId4" Type="http://schemas.openxmlformats.org/officeDocument/2006/relationships/hyperlink" Target="https://www.youtube.com/watch?v=O4iTDqhZPY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ideo" Target="https://www.youtube.com/embed/etTh0LwOGmo" TargetMode="External"/><Relationship Id="rId5" Type="http://schemas.openxmlformats.org/officeDocument/2006/relationships/image" Target="../media/image4.jpeg"/><Relationship Id="rId4" Type="http://schemas.openxmlformats.org/officeDocument/2006/relationships/hyperlink" Target="https://www.youtube.com/watch?v=etTh0LwOGmo"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ideo" Target="https://www.youtube.com/embed/t_cwqvov4eo" TargetMode="External"/><Relationship Id="rId5" Type="http://schemas.openxmlformats.org/officeDocument/2006/relationships/image" Target="../media/image5.jpeg"/><Relationship Id="rId4" Type="http://schemas.openxmlformats.org/officeDocument/2006/relationships/hyperlink" Target="https://www.youtube.com/watch?v=t_cwqvov4eo"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ideo" Target="https://www.youtube.com/embed/8XxCwJTnqZ4" TargetMode="External"/><Relationship Id="rId5" Type="http://schemas.openxmlformats.org/officeDocument/2006/relationships/image" Target="../media/image7.png"/><Relationship Id="rId4" Type="http://schemas.openxmlformats.org/officeDocument/2006/relationships/hyperlink" Target="http://maken.wikiwijs.nl/57215/Bemesting__Grond_en_substraat#!page-105942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251520" y="5661248"/>
            <a:ext cx="8136904" cy="369332"/>
          </a:xfrm>
          <a:prstGeom prst="rect">
            <a:avLst/>
          </a:prstGeom>
          <a:noFill/>
        </p:spPr>
        <p:txBody>
          <a:bodyPr wrap="square" rtlCol="0">
            <a:spAutoFit/>
          </a:bodyPr>
          <a:lstStyle/>
          <a:p>
            <a:r>
              <a:rPr lang="nl-NL" dirty="0" smtClean="0"/>
              <a:t>Bemesting; Bodem					</a:t>
            </a:r>
            <a:r>
              <a:rPr lang="nl-NL" dirty="0" err="1" smtClean="0"/>
              <a:t>Zone.college</a:t>
            </a:r>
            <a:endParaRPr lang="nl-NL" dirty="0"/>
          </a:p>
        </p:txBody>
      </p:sp>
      <p:pic>
        <p:nvPicPr>
          <p:cNvPr id="10" name="Afbeelding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620688"/>
            <a:ext cx="6762750" cy="47815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
            </a:r>
            <a:br>
              <a:rPr lang="nl-NL" sz="2700" i="1" dirty="0" smtClean="0"/>
            </a:br>
            <a:r>
              <a:rPr lang="nl-NL" sz="2700" b="1" dirty="0" smtClean="0"/>
              <a:t>Ontstaan van het Nederlandse landschap</a:t>
            </a:r>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hlinkClick r:id="rId4"/>
              </a:rPr>
              <a:t>In dit filmpje zie je hoe Nederland is ontstaan. </a:t>
            </a:r>
            <a:endParaRPr lang="nl-NL" sz="1600" dirty="0" smtClean="0"/>
          </a:p>
          <a:p>
            <a:pPr algn="ctr"/>
            <a:endParaRPr lang="nl-NL" sz="1600" dirty="0" smtClean="0"/>
          </a:p>
        </p:txBody>
      </p:sp>
      <p:pic>
        <p:nvPicPr>
          <p:cNvPr id="5" name="pau6dcZW9n4"/>
          <p:cNvPicPr>
            <a:picLocks noRot="1" noChangeAspect="1"/>
          </p:cNvPicPr>
          <p:nvPr>
            <a:videoFile r:link="rId1"/>
          </p:nvPr>
        </p:nvPicPr>
        <p:blipFill>
          <a:blip r:embed="rId5"/>
          <a:stretch>
            <a:fillRect/>
          </a:stretch>
        </p:blipFill>
        <p:spPr>
          <a:xfrm>
            <a:off x="899592" y="2060848"/>
            <a:ext cx="6838506" cy="3846659"/>
          </a:xfrm>
          <a:prstGeom prst="rect">
            <a:avLst/>
          </a:prstGeom>
        </p:spPr>
      </p:pic>
    </p:spTree>
    <p:extLst>
      <p:ext uri="{BB962C8B-B14F-4D97-AF65-F5344CB8AC3E}">
        <p14:creationId xmlns:p14="http://schemas.microsoft.com/office/powerpoint/2010/main" val="3644086985"/>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
            </a:r>
            <a:br>
              <a:rPr lang="nl-NL" sz="2700" i="1" dirty="0" smtClean="0"/>
            </a:br>
            <a:r>
              <a:rPr lang="nl-NL" sz="2700" b="1" dirty="0" smtClean="0"/>
              <a:t>Ontstaan van het Nederlandse landschap</a:t>
            </a:r>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hlinkClick r:id="rId4"/>
              </a:rPr>
              <a:t>In dit filmpje zie je in 90 seconden hoe Nederland is ontstaan</a:t>
            </a:r>
            <a:r>
              <a:rPr lang="nl-NL" sz="1600" dirty="0" smtClean="0"/>
              <a:t>. </a:t>
            </a:r>
          </a:p>
          <a:p>
            <a:pPr algn="ctr"/>
            <a:endParaRPr lang="nl-NL" sz="1600" dirty="0" smtClean="0"/>
          </a:p>
        </p:txBody>
      </p:sp>
      <p:pic>
        <p:nvPicPr>
          <p:cNvPr id="4" name="O4iTDqhZPYM"/>
          <p:cNvPicPr>
            <a:picLocks noRot="1" noChangeAspect="1"/>
          </p:cNvPicPr>
          <p:nvPr>
            <a:videoFile r:link="rId1"/>
          </p:nvPr>
        </p:nvPicPr>
        <p:blipFill>
          <a:blip r:embed="rId5"/>
          <a:stretch>
            <a:fillRect/>
          </a:stretch>
        </p:blipFill>
        <p:spPr>
          <a:xfrm>
            <a:off x="1397901" y="2132856"/>
            <a:ext cx="6126427" cy="3446115"/>
          </a:xfrm>
          <a:prstGeom prst="rect">
            <a:avLst/>
          </a:prstGeom>
        </p:spPr>
      </p:pic>
    </p:spTree>
    <p:extLst>
      <p:ext uri="{BB962C8B-B14F-4D97-AF65-F5344CB8AC3E}">
        <p14:creationId xmlns:p14="http://schemas.microsoft.com/office/powerpoint/2010/main" val="3560710567"/>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Opdracht</a:t>
            </a:r>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dirty="0" smtClean="0"/>
              <a:t>Lees de theorie en maak de opdrachten van les 1</a:t>
            </a:r>
            <a:r>
              <a:rPr lang="nl-NL" dirty="0" smtClean="0"/>
              <a:t>.</a:t>
            </a:r>
          </a:p>
          <a:p>
            <a:pPr algn="ctr"/>
            <a:r>
              <a:rPr lang="nl-NL" sz="1600" dirty="0" smtClean="0"/>
              <a:t>Kijk na het maken van de opdrachten de filmpjes bij het kopje bodemvorming.</a:t>
            </a:r>
            <a:endParaRPr lang="nl-NL" sz="1600" dirty="0" smtClean="0"/>
          </a:p>
        </p:txBody>
      </p:sp>
      <p:pic>
        <p:nvPicPr>
          <p:cNvPr id="4" name="Afbeelding 3"/>
          <p:cNvPicPr>
            <a:picLocks noChangeAspect="1"/>
          </p:cNvPicPr>
          <p:nvPr/>
        </p:nvPicPr>
        <p:blipFill>
          <a:blip r:embed="rId3"/>
          <a:stretch>
            <a:fillRect/>
          </a:stretch>
        </p:blipFill>
        <p:spPr>
          <a:xfrm>
            <a:off x="251520" y="2780928"/>
            <a:ext cx="5153025" cy="2371725"/>
          </a:xfrm>
          <a:prstGeom prst="rect">
            <a:avLst/>
          </a:prstGeom>
        </p:spPr>
      </p:pic>
      <p:pic>
        <p:nvPicPr>
          <p:cNvPr id="5" name="Afbeelding 4"/>
          <p:cNvPicPr>
            <a:picLocks noChangeAspect="1"/>
          </p:cNvPicPr>
          <p:nvPr/>
        </p:nvPicPr>
        <p:blipFill>
          <a:blip r:embed="rId4"/>
          <a:stretch>
            <a:fillRect/>
          </a:stretch>
        </p:blipFill>
        <p:spPr>
          <a:xfrm>
            <a:off x="6264357" y="2780928"/>
            <a:ext cx="1899832" cy="2371725"/>
          </a:xfrm>
          <a:prstGeom prst="rect">
            <a:avLst/>
          </a:prstGeom>
        </p:spPr>
      </p:pic>
    </p:spTree>
    <p:extLst>
      <p:ext uri="{BB962C8B-B14F-4D97-AF65-F5344CB8AC3E}">
        <p14:creationId xmlns:p14="http://schemas.microsoft.com/office/powerpoint/2010/main" val="2335172462"/>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Nakijken opdracht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2060848"/>
            <a:ext cx="2721144" cy="31306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4456295"/>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Afsluiting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988840"/>
            <a:ext cx="4957522" cy="2974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8553585"/>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
            </a:r>
            <a:br>
              <a:rPr lang="nl-NL" sz="2700" i="1" dirty="0" smtClean="0"/>
            </a:br>
            <a:r>
              <a:rPr lang="nl-NL" sz="2700" b="1" dirty="0" smtClean="0"/>
              <a:t>Bodem en bodemgebruik</a:t>
            </a:r>
          </a:p>
        </p:txBody>
      </p:sp>
      <p:sp>
        <p:nvSpPr>
          <p:cNvPr id="3" name="Ondertitel 2"/>
          <p:cNvSpPr>
            <a:spLocks noGrp="1"/>
          </p:cNvSpPr>
          <p:nvPr>
            <p:ph type="subTitle" idx="1"/>
          </p:nvPr>
        </p:nvSpPr>
        <p:spPr>
          <a:xfrm>
            <a:off x="670621" y="1628800"/>
            <a:ext cx="7128792" cy="3816424"/>
          </a:xfrm>
        </p:spPr>
        <p:txBody>
          <a:bodyPr>
            <a:normAutofit/>
          </a:bodyPr>
          <a:lstStyle/>
          <a:p>
            <a:pPr algn="ctr"/>
            <a:r>
              <a:rPr lang="nl-NL" sz="1600" dirty="0" smtClean="0"/>
              <a:t>Het aardoppervlak waarop wij leven noemen we de bodem. In Nederland is de bodem overal zacht.</a:t>
            </a:r>
          </a:p>
          <a:p>
            <a:pPr algn="ctr"/>
            <a:r>
              <a:rPr lang="nl-NL" sz="1600" dirty="0" smtClean="0"/>
              <a:t>Deze bodem gebruiken wij als draagvlak, voedselbron en standplaats.</a:t>
            </a:r>
          </a:p>
          <a:p>
            <a:pPr algn="ctr"/>
            <a:r>
              <a:rPr lang="nl-NL" sz="1600" dirty="0" smtClean="0"/>
              <a:t>De bodem is een schatkamer vol delfstoffen en brandstoffen. </a:t>
            </a:r>
          </a:p>
          <a:p>
            <a:pPr algn="ctr"/>
            <a:endParaRPr lang="nl-NL" sz="1600" dirty="0"/>
          </a:p>
        </p:txBody>
      </p:sp>
    </p:spTree>
    <p:extLst>
      <p:ext uri="{BB962C8B-B14F-4D97-AF65-F5344CB8AC3E}">
        <p14:creationId xmlns:p14="http://schemas.microsoft.com/office/powerpoint/2010/main" val="12237854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
            </a:r>
            <a:br>
              <a:rPr lang="nl-NL" sz="2700" i="1" dirty="0" smtClean="0"/>
            </a:br>
            <a:r>
              <a:rPr lang="nl-NL" sz="2700" b="1" dirty="0" smtClean="0"/>
              <a:t>Bodem en bodemgebruik</a:t>
            </a:r>
          </a:p>
        </p:txBody>
      </p:sp>
      <p:sp>
        <p:nvSpPr>
          <p:cNvPr id="3" name="Ondertitel 2"/>
          <p:cNvSpPr>
            <a:spLocks noGrp="1"/>
          </p:cNvSpPr>
          <p:nvPr>
            <p:ph type="subTitle" idx="1"/>
          </p:nvPr>
        </p:nvSpPr>
        <p:spPr>
          <a:xfrm>
            <a:off x="670621" y="1628800"/>
            <a:ext cx="7128792" cy="3816424"/>
          </a:xfrm>
        </p:spPr>
        <p:txBody>
          <a:bodyPr>
            <a:normAutofit/>
          </a:bodyPr>
          <a:lstStyle/>
          <a:p>
            <a:pPr algn="ctr"/>
            <a:r>
              <a:rPr lang="nl-NL" sz="1600" dirty="0" smtClean="0">
                <a:hlinkClick r:id="rId4"/>
              </a:rPr>
              <a:t>Klik hier voor een filmpje over het ontstaan van aardolie en aardgas.</a:t>
            </a:r>
            <a:endParaRPr lang="nl-NL" sz="1600" dirty="0" smtClean="0"/>
          </a:p>
          <a:p>
            <a:pPr algn="ctr"/>
            <a:endParaRPr lang="nl-NL" sz="1600" dirty="0"/>
          </a:p>
        </p:txBody>
      </p:sp>
      <p:pic>
        <p:nvPicPr>
          <p:cNvPr id="4" name="etTh0LwOGmo"/>
          <p:cNvPicPr>
            <a:picLocks noRot="1" noChangeAspect="1"/>
          </p:cNvPicPr>
          <p:nvPr>
            <a:videoFile r:link="rId1"/>
          </p:nvPr>
        </p:nvPicPr>
        <p:blipFill>
          <a:blip r:embed="rId5"/>
          <a:stretch>
            <a:fillRect/>
          </a:stretch>
        </p:blipFill>
        <p:spPr>
          <a:xfrm>
            <a:off x="1043608" y="2060848"/>
            <a:ext cx="7040782" cy="3960440"/>
          </a:xfrm>
          <a:prstGeom prst="rect">
            <a:avLst/>
          </a:prstGeom>
        </p:spPr>
      </p:pic>
    </p:spTree>
    <p:extLst>
      <p:ext uri="{BB962C8B-B14F-4D97-AF65-F5344CB8AC3E}">
        <p14:creationId xmlns:p14="http://schemas.microsoft.com/office/powerpoint/2010/main" val="2868073482"/>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
            </a:r>
            <a:br>
              <a:rPr lang="nl-NL" sz="2700" i="1" dirty="0" smtClean="0"/>
            </a:br>
            <a:r>
              <a:rPr lang="nl-NL" sz="2700" b="1" dirty="0" smtClean="0"/>
              <a:t>Bodem en bodemgebruik</a:t>
            </a:r>
          </a:p>
        </p:txBody>
      </p:sp>
      <p:sp>
        <p:nvSpPr>
          <p:cNvPr id="3" name="Ondertitel 2"/>
          <p:cNvSpPr>
            <a:spLocks noGrp="1"/>
          </p:cNvSpPr>
          <p:nvPr>
            <p:ph type="subTitle" idx="1"/>
          </p:nvPr>
        </p:nvSpPr>
        <p:spPr>
          <a:xfrm>
            <a:off x="670621" y="1628800"/>
            <a:ext cx="7128792" cy="3816424"/>
          </a:xfrm>
        </p:spPr>
        <p:txBody>
          <a:bodyPr>
            <a:normAutofit/>
          </a:bodyPr>
          <a:lstStyle/>
          <a:p>
            <a:pPr algn="ctr"/>
            <a:r>
              <a:rPr lang="nl-NL" sz="1600" dirty="0" smtClean="0">
                <a:hlinkClick r:id="rId4"/>
              </a:rPr>
              <a:t>Klik hier voor een filmpje over zoutwinning in Twente.</a:t>
            </a:r>
            <a:endParaRPr lang="nl-NL" sz="1600" dirty="0" smtClean="0"/>
          </a:p>
          <a:p>
            <a:pPr algn="ctr"/>
            <a:endParaRPr lang="nl-NL" sz="1600" dirty="0"/>
          </a:p>
        </p:txBody>
      </p:sp>
      <p:pic>
        <p:nvPicPr>
          <p:cNvPr id="5" name="t_cwqvov4eo"/>
          <p:cNvPicPr>
            <a:picLocks noRot="1" noChangeAspect="1"/>
          </p:cNvPicPr>
          <p:nvPr>
            <a:videoFile r:link="rId1"/>
          </p:nvPr>
        </p:nvPicPr>
        <p:blipFill>
          <a:blip r:embed="rId5"/>
          <a:stretch>
            <a:fillRect/>
          </a:stretch>
        </p:blipFill>
        <p:spPr>
          <a:xfrm>
            <a:off x="1260591" y="2060848"/>
            <a:ext cx="6510469" cy="3662139"/>
          </a:xfrm>
          <a:prstGeom prst="rect">
            <a:avLst/>
          </a:prstGeom>
        </p:spPr>
      </p:pic>
    </p:spTree>
    <p:extLst>
      <p:ext uri="{BB962C8B-B14F-4D97-AF65-F5344CB8AC3E}">
        <p14:creationId xmlns:p14="http://schemas.microsoft.com/office/powerpoint/2010/main" val="4037014108"/>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b="1" dirty="0" smtClean="0"/>
              <a:t>Bodem en bodemgebruik</a:t>
            </a:r>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dirty="0"/>
              <a:t>Cultuurvolken hebben de technische en chemische kennis om de delfstoffen op te sporen en te delven. Zij maken steeds duurdere gebruiksvoorwerpen en apparatuur</a:t>
            </a:r>
          </a:p>
          <a:p>
            <a:pPr algn="ctr"/>
            <a:endParaRPr lang="nl-NL" dirty="0"/>
          </a:p>
          <a:p>
            <a:pPr algn="ctr"/>
            <a:r>
              <a:rPr lang="nl-NL" dirty="0"/>
              <a:t>Natuurvolken missen de kennis en de middelen om de delfstoffen op te sporen. Het natuurlandschap ziet er heel anders uit dan ons cultuurlandschap. </a:t>
            </a:r>
            <a:endParaRPr lang="nl-NL" dirty="0" smtClean="0"/>
          </a:p>
          <a:p>
            <a:pPr algn="ctr"/>
            <a:r>
              <a:rPr lang="nl-NL" dirty="0" smtClean="0"/>
              <a:t>In </a:t>
            </a:r>
            <a:r>
              <a:rPr lang="nl-NL" dirty="0"/>
              <a:t>een natuurlandschap zie je veel meer bossen, hoe komt dit?</a:t>
            </a:r>
          </a:p>
          <a:p>
            <a:pPr algn="ctr"/>
            <a:endParaRPr lang="nl-NL" sz="1600" dirty="0" smtClean="0"/>
          </a:p>
        </p:txBody>
      </p:sp>
    </p:spTree>
    <p:extLst>
      <p:ext uri="{BB962C8B-B14F-4D97-AF65-F5344CB8AC3E}">
        <p14:creationId xmlns:p14="http://schemas.microsoft.com/office/powerpoint/2010/main" val="25696827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
            </a:r>
            <a:br>
              <a:rPr lang="nl-NL" sz="2700" i="1" dirty="0" smtClean="0"/>
            </a:br>
            <a:r>
              <a:rPr lang="nl-NL" sz="2700" b="1" dirty="0" smtClean="0"/>
              <a:t>De grond en haar ontstaanswijze</a:t>
            </a:r>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Het losse materiaal op de stenige aardkorst noemen we grond. Miljoenen jaren geleden lag er vrijwel nergens grond. In Nederland is de grondlaag ongeveer 100 meter dik.</a:t>
            </a:r>
          </a:p>
          <a:p>
            <a:pPr algn="ctr"/>
            <a:endParaRPr lang="nl-NL" sz="1600" dirty="0"/>
          </a:p>
          <a:p>
            <a:pPr algn="ctr"/>
            <a:r>
              <a:rPr lang="nl-NL" sz="1600" dirty="0" smtClean="0"/>
              <a:t>In de bergen is de rotsige steenlaag voortdurend blootgesteld aan weer en wind. Daarom verbrokkelt de rots langzaam maar zeker. Dit afbrokkelingsproces noemen we verwering.</a:t>
            </a:r>
          </a:p>
          <a:p>
            <a:pPr algn="ctr"/>
            <a:endParaRPr lang="nl-NL" sz="1600" dirty="0"/>
          </a:p>
        </p:txBody>
      </p:sp>
      <p:pic>
        <p:nvPicPr>
          <p:cNvPr id="4" name="Afbeelding 3"/>
          <p:cNvPicPr>
            <a:picLocks noChangeAspect="1"/>
          </p:cNvPicPr>
          <p:nvPr/>
        </p:nvPicPr>
        <p:blipFill>
          <a:blip r:embed="rId3"/>
          <a:stretch>
            <a:fillRect/>
          </a:stretch>
        </p:blipFill>
        <p:spPr>
          <a:xfrm>
            <a:off x="2771800" y="4026680"/>
            <a:ext cx="3166399" cy="2058451"/>
          </a:xfrm>
          <a:prstGeom prst="rect">
            <a:avLst/>
          </a:prstGeom>
        </p:spPr>
      </p:pic>
    </p:spTree>
    <p:extLst>
      <p:ext uri="{BB962C8B-B14F-4D97-AF65-F5344CB8AC3E}">
        <p14:creationId xmlns:p14="http://schemas.microsoft.com/office/powerpoint/2010/main" val="25696827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
            </a:r>
            <a:br>
              <a:rPr lang="nl-NL" sz="2700" i="1" dirty="0" smtClean="0"/>
            </a:br>
            <a:r>
              <a:rPr lang="nl-NL" sz="2700" b="1" dirty="0" smtClean="0"/>
              <a:t>De grond en haar ontstaanswijze</a:t>
            </a:r>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Er zijn twee soorten verwering; </a:t>
            </a:r>
            <a:r>
              <a:rPr lang="nl-NL" sz="1600" dirty="0" smtClean="0">
                <a:hlinkClick r:id="rId4"/>
              </a:rPr>
              <a:t>natuurlijke of chemische.</a:t>
            </a:r>
            <a:endParaRPr lang="nl-NL" sz="1600" dirty="0" smtClean="0"/>
          </a:p>
        </p:txBody>
      </p:sp>
      <p:pic>
        <p:nvPicPr>
          <p:cNvPr id="4" name="8XxCwJTnqZ4"/>
          <p:cNvPicPr>
            <a:picLocks noRot="1" noChangeAspect="1"/>
          </p:cNvPicPr>
          <p:nvPr>
            <a:videoFile r:link="rId1"/>
          </p:nvPr>
        </p:nvPicPr>
        <p:blipFill>
          <a:blip r:embed="rId5"/>
          <a:stretch>
            <a:fillRect/>
          </a:stretch>
        </p:blipFill>
        <p:spPr>
          <a:xfrm>
            <a:off x="1187624" y="2060848"/>
            <a:ext cx="6551205" cy="3685053"/>
          </a:xfrm>
          <a:prstGeom prst="rect">
            <a:avLst/>
          </a:prstGeom>
        </p:spPr>
      </p:pic>
    </p:spTree>
    <p:extLst>
      <p:ext uri="{BB962C8B-B14F-4D97-AF65-F5344CB8AC3E}">
        <p14:creationId xmlns:p14="http://schemas.microsoft.com/office/powerpoint/2010/main" val="2896496948"/>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
            </a:r>
            <a:br>
              <a:rPr lang="nl-NL" sz="2700" i="1" dirty="0" smtClean="0"/>
            </a:br>
            <a:r>
              <a:rPr lang="nl-NL" sz="2700" b="1" dirty="0" smtClean="0"/>
              <a:t>De grond en haar ontstaanswijze</a:t>
            </a:r>
          </a:p>
        </p:txBody>
      </p:sp>
      <p:sp>
        <p:nvSpPr>
          <p:cNvPr id="3" name="Ondertitel 2"/>
          <p:cNvSpPr>
            <a:spLocks noGrp="1"/>
          </p:cNvSpPr>
          <p:nvPr>
            <p:ph type="subTitle" idx="1"/>
          </p:nvPr>
        </p:nvSpPr>
        <p:spPr>
          <a:xfrm>
            <a:off x="395536" y="1556792"/>
            <a:ext cx="7128792" cy="3816424"/>
          </a:xfrm>
        </p:spPr>
        <p:txBody>
          <a:bodyPr>
            <a:normAutofit fontScale="92500" lnSpcReduction="10000"/>
          </a:bodyPr>
          <a:lstStyle/>
          <a:p>
            <a:r>
              <a:rPr lang="nl-NL" dirty="0"/>
              <a:t>De verwering kan ook worden veroorzaakt door de inwerking van zuurstof en koolzuurgas. Men noemt dit chemische verwering. </a:t>
            </a:r>
          </a:p>
          <a:p>
            <a:r>
              <a:rPr lang="nl-NL" dirty="0"/>
              <a:t>Verschillende planten scheiden zuur af. Een bekend voorbeeld is het korstmos. Deze plant treft men aan op betonpalen en muurtjes. De afgescheiden zuren werken heel langzaam in op het beton en de steen. Op deze wijze ontstaat onder de mos-plakkaten een dun laagje losse zandkorrels, vermengd met humus. (De humus is afkomstig uit afgestorven mossen.)</a:t>
            </a:r>
          </a:p>
          <a:p>
            <a:r>
              <a:rPr lang="nl-NL" dirty="0"/>
              <a:t>Andere voorbeelden van scheikundige </a:t>
            </a:r>
            <a:r>
              <a:rPr lang="nl-NL" dirty="0" smtClean="0"/>
              <a:t>verwering:</a:t>
            </a:r>
            <a:endParaRPr lang="nl-NL" dirty="0"/>
          </a:p>
          <a:p>
            <a:pPr marL="285750" lvl="0" indent="-285750">
              <a:buFont typeface="Arial" panose="020B0604020202020204" pitchFamily="34" charset="0"/>
              <a:buChar char="•"/>
            </a:pPr>
            <a:r>
              <a:rPr lang="nl-NL" dirty="0"/>
              <a:t>Het oplossen van kalksteen, waardoor druipsteengrotten ontstaan;</a:t>
            </a:r>
          </a:p>
          <a:p>
            <a:pPr marL="285750" lvl="0" indent="-285750">
              <a:buFont typeface="Arial" panose="020B0604020202020204" pitchFamily="34" charset="0"/>
              <a:buChar char="•"/>
            </a:pPr>
            <a:r>
              <a:rPr lang="nl-NL" dirty="0"/>
              <a:t>De rode aderen in gesteente. Deze zijn ontstaan door inwerking van zuurstof op ijzerverbindingen.</a:t>
            </a:r>
          </a:p>
          <a:p>
            <a:endParaRPr lang="nl-NL" sz="1600" dirty="0" smtClean="0"/>
          </a:p>
        </p:txBody>
      </p:sp>
      <p:pic>
        <p:nvPicPr>
          <p:cNvPr id="4" name="Afbeelding 3"/>
          <p:cNvPicPr>
            <a:picLocks noChangeAspect="1"/>
          </p:cNvPicPr>
          <p:nvPr/>
        </p:nvPicPr>
        <p:blipFill>
          <a:blip r:embed="rId3"/>
          <a:stretch>
            <a:fillRect/>
          </a:stretch>
        </p:blipFill>
        <p:spPr>
          <a:xfrm>
            <a:off x="7206924" y="3645024"/>
            <a:ext cx="1878575" cy="3001963"/>
          </a:xfrm>
          <a:prstGeom prst="rect">
            <a:avLst/>
          </a:prstGeom>
        </p:spPr>
      </p:pic>
    </p:spTree>
    <p:extLst>
      <p:ext uri="{BB962C8B-B14F-4D97-AF65-F5344CB8AC3E}">
        <p14:creationId xmlns:p14="http://schemas.microsoft.com/office/powerpoint/2010/main" val="402731611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
            </a:r>
            <a:br>
              <a:rPr lang="nl-NL" sz="2700" i="1" dirty="0" smtClean="0"/>
            </a:br>
            <a:r>
              <a:rPr lang="nl-NL" sz="2700" b="1" dirty="0" smtClean="0"/>
              <a:t>Ontstaan van het Nederlandse landschap</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507" y="1916832"/>
            <a:ext cx="3476625" cy="3648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6251310"/>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HDOfficeLightV0">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04B663"/>
      </a:accent4>
      <a:accent5>
        <a:srgbClr val="DF8822"/>
      </a:accent5>
      <a:accent6>
        <a:srgbClr val="BC410A"/>
      </a:accent6>
      <a:hlink>
        <a:srgbClr val="5977C4"/>
      </a:hlink>
      <a:folHlink>
        <a:srgbClr val="0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2939</TotalTime>
  <Words>378</Words>
  <Application>Microsoft Office PowerPoint</Application>
  <PresentationFormat>Diavoorstelling (4:3)</PresentationFormat>
  <Paragraphs>50</Paragraphs>
  <Slides>14</Slides>
  <Notes>14</Notes>
  <HiddenSlides>0</HiddenSlides>
  <MMClips>5</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14</vt:i4>
      </vt:variant>
    </vt:vector>
  </HeadingPairs>
  <TitlesOfParts>
    <vt:vector size="21" baseType="lpstr">
      <vt:lpstr>Arial</vt:lpstr>
      <vt:lpstr>Calibri</vt:lpstr>
      <vt:lpstr>Calibri Light</vt:lpstr>
      <vt:lpstr>Century Gothic</vt:lpstr>
      <vt:lpstr>Wingdings 2</vt:lpstr>
      <vt:lpstr>HDOfficeLightV0</vt:lpstr>
      <vt:lpstr>Gallery</vt:lpstr>
      <vt:lpstr>PowerPoint-presentatie</vt:lpstr>
      <vt:lpstr> Bodem en bodemgebruik</vt:lpstr>
      <vt:lpstr> Bodem en bodemgebruik</vt:lpstr>
      <vt:lpstr> Bodem en bodemgebruik</vt:lpstr>
      <vt:lpstr>Bodem en bodemgebruik</vt:lpstr>
      <vt:lpstr> De grond en haar ontstaanswijze</vt:lpstr>
      <vt:lpstr> De grond en haar ontstaanswijze</vt:lpstr>
      <vt:lpstr> De grond en haar ontstaanswijze</vt:lpstr>
      <vt:lpstr> Ontstaan van het Nederlandse landschap</vt:lpstr>
      <vt:lpstr> Ontstaan van het Nederlandse landschap</vt:lpstr>
      <vt:lpstr> Ontstaan van het Nederlandse landschap</vt:lpstr>
      <vt:lpstr>Opdracht</vt:lpstr>
      <vt:lpstr>Nakijken opdracht</vt:lpstr>
      <vt:lpstr>Afsluiting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Martijn</dc:creator>
  <cp:lastModifiedBy>Robert Soesman</cp:lastModifiedBy>
  <cp:revision>434</cp:revision>
  <cp:lastPrinted>2012-05-22T10:37:28Z</cp:lastPrinted>
  <dcterms:created xsi:type="dcterms:W3CDTF">2008-03-20T23:08:22Z</dcterms:created>
  <dcterms:modified xsi:type="dcterms:W3CDTF">2019-02-28T09:28:52Z</dcterms:modified>
</cp:coreProperties>
</file>